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79" r:id="rId10"/>
    <p:sldId id="282" r:id="rId11"/>
    <p:sldId id="293" r:id="rId12"/>
    <p:sldId id="280" r:id="rId13"/>
    <p:sldId id="284" r:id="rId14"/>
    <p:sldId id="294" r:id="rId15"/>
    <p:sldId id="285" r:id="rId16"/>
    <p:sldId id="286" r:id="rId17"/>
    <p:sldId id="295" r:id="rId18"/>
    <p:sldId id="283" r:id="rId19"/>
    <p:sldId id="287" r:id="rId20"/>
    <p:sldId id="266" r:id="rId21"/>
    <p:sldId id="264" r:id="rId22"/>
    <p:sldId id="257" r:id="rId23"/>
    <p:sldId id="267" r:id="rId24"/>
    <p:sldId id="270" r:id="rId25"/>
    <p:sldId id="268" r:id="rId26"/>
    <p:sldId id="269" r:id="rId27"/>
    <p:sldId id="274" r:id="rId28"/>
    <p:sldId id="271" r:id="rId29"/>
    <p:sldId id="273" r:id="rId30"/>
    <p:sldId id="275" r:id="rId31"/>
    <p:sldId id="278" r:id="rId32"/>
    <p:sldId id="290" r:id="rId33"/>
    <p:sldId id="289" r:id="rId34"/>
    <p:sldId id="277" r:id="rId35"/>
    <p:sldId id="288" r:id="rId36"/>
    <p:sldId id="272" r:id="rId37"/>
    <p:sldId id="276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A97"/>
    <a:srgbClr val="31475E"/>
    <a:srgbClr val="C8E3F8"/>
    <a:srgbClr val="203864"/>
    <a:srgbClr val="4582A1"/>
    <a:srgbClr val="00BAEC"/>
    <a:srgbClr val="2F5597"/>
    <a:srgbClr val="00CEFF"/>
    <a:srgbClr val="0089D6"/>
    <a:srgbClr val="00B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81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2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84.svg"/><Relationship Id="rId15" Type="http://schemas.openxmlformats.org/officeDocument/2006/relationships/image" Target="../media/image88.png"/><Relationship Id="rId10" Type="http://schemas.openxmlformats.org/officeDocument/2006/relationships/image" Target="../media/image79.svg"/><Relationship Id="rId4" Type="http://schemas.openxmlformats.org/officeDocument/2006/relationships/image" Target="../media/image8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79.sv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79.sv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4.sv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0.png"/><Relationship Id="rId26" Type="http://schemas.openxmlformats.org/officeDocument/2006/relationships/image" Target="../media/image93.png"/><Relationship Id="rId3" Type="http://schemas.openxmlformats.org/officeDocument/2006/relationships/image" Target="../media/image61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5" Type="http://schemas.openxmlformats.org/officeDocument/2006/relationships/image" Target="../media/image84.sv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20" Type="http://schemas.openxmlformats.org/officeDocument/2006/relationships/image" Target="../media/image90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79.svg"/><Relationship Id="rId23" Type="http://schemas.openxmlformats.org/officeDocument/2006/relationships/image" Target="../media/image92.png"/><Relationship Id="rId28" Type="http://schemas.openxmlformats.org/officeDocument/2006/relationships/image" Target="../media/image95.svg"/><Relationship Id="rId10" Type="http://schemas.openxmlformats.org/officeDocument/2006/relationships/image" Target="../media/image68.svg"/><Relationship Id="rId19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8.png"/><Relationship Id="rId22" Type="http://schemas.openxmlformats.org/officeDocument/2006/relationships/image" Target="../media/image91.png"/><Relationship Id="rId27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26" Type="http://schemas.openxmlformats.org/officeDocument/2006/relationships/image" Target="../media/image84.svg"/><Relationship Id="rId3" Type="http://schemas.openxmlformats.org/officeDocument/2006/relationships/image" Target="../media/image60.png"/><Relationship Id="rId21" Type="http://schemas.openxmlformats.org/officeDocument/2006/relationships/image" Target="../media/image90.svg"/><Relationship Id="rId7" Type="http://schemas.openxmlformats.org/officeDocument/2006/relationships/image" Target="../media/image64.svg"/><Relationship Id="rId12" Type="http://schemas.openxmlformats.org/officeDocument/2006/relationships/image" Target="../media/image72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81.png"/><Relationship Id="rId16" Type="http://schemas.openxmlformats.org/officeDocument/2006/relationships/image" Target="../media/image79.svg"/><Relationship Id="rId20" Type="http://schemas.openxmlformats.org/officeDocument/2006/relationships/image" Target="../media/image89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92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23" Type="http://schemas.openxmlformats.org/officeDocument/2006/relationships/image" Target="../media/image91.png"/><Relationship Id="rId28" Type="http://schemas.openxmlformats.org/officeDocument/2006/relationships/image" Target="../media/image94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8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9.svg"/><Relationship Id="rId18" Type="http://schemas.openxmlformats.org/officeDocument/2006/relationships/image" Target="../media/image90.svg"/><Relationship Id="rId3" Type="http://schemas.openxmlformats.org/officeDocument/2006/relationships/image" Target="../media/image61.png"/><Relationship Id="rId21" Type="http://schemas.openxmlformats.org/officeDocument/2006/relationships/image" Target="../media/image94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72.png"/><Relationship Id="rId24" Type="http://schemas.openxmlformats.org/officeDocument/2006/relationships/image" Target="../media/image73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96.png"/><Relationship Id="rId10" Type="http://schemas.openxmlformats.org/officeDocument/2006/relationships/image" Target="../media/image68.svg"/><Relationship Id="rId19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9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24.svg"/><Relationship Id="rId3" Type="http://schemas.openxmlformats.org/officeDocument/2006/relationships/image" Target="../media/image30.png"/><Relationship Id="rId7" Type="http://schemas.openxmlformats.org/officeDocument/2006/relationships/image" Target="../media/image120.sv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2.svg"/><Relationship Id="rId5" Type="http://schemas.openxmlformats.org/officeDocument/2006/relationships/image" Target="../media/image118.sv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66.svg"/><Relationship Id="rId1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8.png"/><Relationship Id="rId5" Type="http://schemas.openxmlformats.org/officeDocument/2006/relationships/image" Target="../media/image65.png"/><Relationship Id="rId10" Type="http://schemas.openxmlformats.org/officeDocument/2006/relationships/image" Target="../media/image127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27.png"/><Relationship Id="rId5" Type="http://schemas.openxmlformats.org/officeDocument/2006/relationships/image" Target="../media/image65.png"/><Relationship Id="rId10" Type="http://schemas.openxmlformats.org/officeDocument/2006/relationships/image" Target="../media/image129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3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39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118.sv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12" Type="http://schemas.microsoft.com/office/2007/relationships/hdphoto" Target="../media/hdphoto2.wdp"/><Relationship Id="rId17" Type="http://schemas.openxmlformats.org/officeDocument/2006/relationships/image" Target="../media/image146.png"/><Relationship Id="rId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45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.svg"/><Relationship Id="rId1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svg"/><Relationship Id="rId5" Type="http://schemas.openxmlformats.org/officeDocument/2006/relationships/image" Target="../media/image5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37106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Magament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 </a:t>
            </a:r>
            <a:r>
              <a:rPr lang="ja-JP" altLang="en-US" sz="900" dirty="0">
                <a:solidFill>
                  <a:srgbClr val="4371C5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16398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1988</Words>
  <Application>Microsoft Office PowerPoint</Application>
  <PresentationFormat>Widescreen</PresentationFormat>
  <Paragraphs>1092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Helvetica Neue</vt:lpstr>
      <vt:lpstr>Meiryo UI</vt:lpstr>
      <vt:lpstr>Arial</vt:lpstr>
      <vt:lpstr>Calibri</vt:lpstr>
      <vt:lpstr>Calibri Light</vt:lpstr>
      <vt:lpstr>Impact</vt:lpstr>
      <vt:lpstr>Segoe UI Black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PowerPoint Presentation</vt:lpstr>
      <vt:lpstr>AI環境構築：IaaS</vt:lpstr>
      <vt:lpstr>PowerPoint Presentation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200</cp:revision>
  <dcterms:created xsi:type="dcterms:W3CDTF">2020-07-15T20:01:48Z</dcterms:created>
  <dcterms:modified xsi:type="dcterms:W3CDTF">2020-08-23T09:04:08Z</dcterms:modified>
</cp:coreProperties>
</file>